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68" r:id="rId4"/>
    <p:sldMasterId id="2147483780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lv-LV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v-LV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0E6E24-E1CB-47A7-9B19-219FC0CEA202}" type="datetimeFigureOut">
              <a:rPr lang="lv-LV" smtClean="0"/>
              <a:t>2015.03.01.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0FEF15-AE61-4F13-8E69-3EE2B484FE31}" type="slidenum">
              <a:rPr lang="lv-LV" smtClean="0"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954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604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715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836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7600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Austin</vt:lpstr>
      <vt:lpstr>Oriel</vt:lpstr>
      <vt:lpstr>Couture</vt:lpstr>
      <vt:lpstr>1_Thatch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</dc:creator>
  <cp:lastModifiedBy>andrejs</cp:lastModifiedBy>
  <cp:revision>3</cp:revision>
  <dcterms:created xsi:type="dcterms:W3CDTF">2015-03-01T14:13:57Z</dcterms:created>
  <dcterms:modified xsi:type="dcterms:W3CDTF">2015-03-01T16:22:45Z</dcterms:modified>
</cp:coreProperties>
</file>